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2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77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38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85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04DE5-6D29-4CA4-B259-7C1B843581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82A0C-0B91-483A-AABC-B92AFDB50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038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04DE5-6D29-4CA4-B259-7C1B843581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82A0C-0B91-483A-AABC-B92AFDB50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02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04DE5-6D29-4CA4-B259-7C1B843581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82A0C-0B91-483A-AABC-B92AFDB50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508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04DE5-6D29-4CA4-B259-7C1B843581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82A0C-0B91-483A-AABC-B92AFDB50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833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04DE5-6D29-4CA4-B259-7C1B843581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82A0C-0B91-483A-AABC-B92AFDB50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056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04DE5-6D29-4CA4-B259-7C1B843581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82A0C-0B91-483A-AABC-B92AFDB50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263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04DE5-6D29-4CA4-B259-7C1B843581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82A0C-0B91-483A-AABC-B92AFDB50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221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04DE5-6D29-4CA4-B259-7C1B843581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82A0C-0B91-483A-AABC-B92AFDB50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480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04DE5-6D29-4CA4-B259-7C1B843581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82A0C-0B91-483A-AABC-B92AFDB50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912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04DE5-6D29-4CA4-B259-7C1B843581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82A0C-0B91-483A-AABC-B92AFDB50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638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04DE5-6D29-4CA4-B259-7C1B843581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82A0C-0B91-483A-AABC-B92AFDB50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16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04DE5-6D29-4CA4-B259-7C1B843581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82A0C-0B91-483A-AABC-B92AFDB50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588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135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7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074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43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69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49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28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96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9593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103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20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69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4902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503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72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14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81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59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037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065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08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0855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寬螢幕</PresentationFormat>
  <Paragraphs>0</Paragraphs>
  <Slides>22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2022-07-13T08:40:16Z</dcterms:created>
  <dcterms:modified xsi:type="dcterms:W3CDTF">2022-07-13T08:42:06Z</dcterms:modified>
</cp:coreProperties>
</file>