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3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3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0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0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3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5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6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2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8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1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3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4DE5-6D29-4CA4-B259-7C1B843581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82A0C-0B91-483A-AABC-B92AFDB50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8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35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7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3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4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8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9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59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2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69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90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50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4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5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37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6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08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5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2022-07-13T08:39:40Z</dcterms:created>
  <dcterms:modified xsi:type="dcterms:W3CDTF">2022-07-13T08:39:53Z</dcterms:modified>
</cp:coreProperties>
</file>